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4" autoAdjust="0"/>
    <p:restoredTop sz="94660"/>
  </p:normalViewPr>
  <p:slideViewPr>
    <p:cSldViewPr snapToGrid="0">
      <p:cViewPr varScale="1">
        <p:scale>
          <a:sx n="147" d="100"/>
          <a:sy n="147" d="100"/>
        </p:scale>
        <p:origin x="66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842DAD8-A7D8-97DB-088A-47139276D8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C27A67A-615F-5A2E-E1E5-7C90F1695C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D7A10BF-AA2F-DB73-C682-8F017A478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36BA-D39A-49E8-A4F6-61D7BC3E5E60}" type="datetimeFigureOut">
              <a:rPr lang="sv-SE" smtClean="0"/>
              <a:t>2025-01-21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52D5787-E3F8-0D66-DEFE-75F3D162E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3F86E2F-5EB3-85AF-0A95-AD86F05DD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FD8F-4568-4B33-A56D-24EDFA151F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697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BBBFF5D-B8FF-801F-B490-FA4EAF80A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144AFE4-7CEE-4990-2FCD-083846BBA0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164B52A-40F0-9243-90A4-29FDAE1D8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36BA-D39A-49E8-A4F6-61D7BC3E5E60}" type="datetimeFigureOut">
              <a:rPr lang="sv-SE" smtClean="0"/>
              <a:t>2025-01-21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9E6C338-AA47-E389-DFEF-8B269AF37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56309AF-8BD8-FF49-D869-763E9B2C6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FD8F-4568-4B33-A56D-24EDFA151F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0761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653C2A5F-D0C5-8780-96A1-146559C236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6079C46-87DB-E68A-26F9-C43B57A1F0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366ABA8-DB53-F7E5-02F0-C44054954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36BA-D39A-49E8-A4F6-61D7BC3E5E60}" type="datetimeFigureOut">
              <a:rPr lang="sv-SE" smtClean="0"/>
              <a:t>2025-01-21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F897F91-0979-2D6F-DFDA-8750C8DA3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32C006B-9E92-27F8-01ED-056DC5BE7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FD8F-4568-4B33-A56D-24EDFA151F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48189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99E850-0D6E-3123-1AB5-D6547146D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6783907-4A18-3DDB-4832-AFD802C34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A1095CF-AE28-2629-6B60-6BA131461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36BA-D39A-49E8-A4F6-61D7BC3E5E60}" type="datetimeFigureOut">
              <a:rPr lang="sv-SE" smtClean="0"/>
              <a:t>2025-01-21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8CB9209-3841-EF37-2E7F-6FA4EAC72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B23055E-B37A-317D-B536-FCEC92651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FD8F-4568-4B33-A56D-24EDFA151F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3980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AC9E7DD-2C2B-FBE4-7A92-0F27C5C61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C640340-0B62-EC7C-877B-0F48DFFB64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8092D60-2A56-D9CF-6D8B-960E2C13C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36BA-D39A-49E8-A4F6-61D7BC3E5E60}" type="datetimeFigureOut">
              <a:rPr lang="sv-SE" smtClean="0"/>
              <a:t>2025-01-21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7D9527F-B2A9-8CA0-1598-44849E1B3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5AE2F05-9A9D-1CD8-7F8B-E65A4105F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FD8F-4568-4B33-A56D-24EDFA151F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6846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2645F0-EFCE-01F0-CE7C-10BA3DD3F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F717530-5BC0-6CB0-CA9C-2740ADD740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C4F02B6-9280-91D9-F8D0-AE9CFD4C82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A993AE5-1795-A364-C294-8BB98C9EB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36BA-D39A-49E8-A4F6-61D7BC3E5E60}" type="datetimeFigureOut">
              <a:rPr lang="sv-SE" smtClean="0"/>
              <a:t>2025-01-21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762D1B9-3106-A285-583F-F2C2C9BF3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335510C-9519-3E93-428F-338DC5E99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FD8F-4568-4B33-A56D-24EDFA151F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86953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53CA0F8-5143-9E1D-113E-7D3502F98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D1BF96F-82F8-31D4-D22B-965D2AA92B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F0F5986-3619-68A8-FB0B-E82BB54211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2FC5DFC0-5649-D4F9-4BB7-CB3D5C3183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1FF1618E-E7FE-2C49-23FB-CE2DC4058C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9A52EDC-4149-48E5-B5DB-29B34B351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36BA-D39A-49E8-A4F6-61D7BC3E5E60}" type="datetimeFigureOut">
              <a:rPr lang="sv-SE" smtClean="0"/>
              <a:t>2025-01-21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492AA743-FDDB-D5AA-DFD7-5A0CFA219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D2449462-732F-9B81-AD6E-23FBF7A12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FD8F-4568-4B33-A56D-24EDFA151F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4751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B93D05D-885C-8C4D-8EF6-505405271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21CD8F2-1793-4712-F293-E2C6389DF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36BA-D39A-49E8-A4F6-61D7BC3E5E60}" type="datetimeFigureOut">
              <a:rPr lang="sv-SE" smtClean="0"/>
              <a:t>2025-01-21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EEF21B4-F511-BB98-6CE0-53E70D84E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17AA3E9-E180-C7F5-CB60-6139C783D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FD8F-4568-4B33-A56D-24EDFA151F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2189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04C1E0B3-017C-B131-AF48-6CDAF65D3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36BA-D39A-49E8-A4F6-61D7BC3E5E60}" type="datetimeFigureOut">
              <a:rPr lang="sv-SE" smtClean="0"/>
              <a:t>2025-01-21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C0969FD-4D95-2DE2-CA5F-4C6B18A78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A20F1B0-A0AD-339B-2ADD-70CA07D07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FD8F-4568-4B33-A56D-24EDFA151F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917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D8B066A-9CD8-6E44-4AF2-4C4F5AF78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8FB624F-2A05-2D8E-1384-C101389FB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49C3E13-00AD-73F2-EA76-50B57703B2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9D93D95-A96A-FFB0-47D0-C9107E2FB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36BA-D39A-49E8-A4F6-61D7BC3E5E60}" type="datetimeFigureOut">
              <a:rPr lang="sv-SE" smtClean="0"/>
              <a:t>2025-01-21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1B47AD8-7633-BF52-A830-7BA7E8986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2537A3A-A602-D232-8CE4-F9F466DF4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FD8F-4568-4B33-A56D-24EDFA151F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03376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742C164-D45B-D5DA-5D10-AD9094145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A0C6F30-783D-1BED-70FE-422B0BCDE2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63F8100-8832-B773-81D4-131D8A29D5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09B3F7E-B8DF-44DA-501A-328EC63C6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36BA-D39A-49E8-A4F6-61D7BC3E5E60}" type="datetimeFigureOut">
              <a:rPr lang="sv-SE" smtClean="0"/>
              <a:t>2025-01-21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650D7EE-2EBE-2A9A-1023-0DEFFB2EF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B36FD77-0D67-B9D1-D535-0B7F0731B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FD8F-4568-4B33-A56D-24EDFA151F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7269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D84935C0-0FD9-68B1-512E-7DE02D754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A1230BB-2674-2954-A73E-243A906768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5CAFB7D-6012-E312-43C1-4835197F4A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63A36BA-D39A-49E8-A4F6-61D7BC3E5E60}" type="datetimeFigureOut">
              <a:rPr lang="sv-SE" smtClean="0"/>
              <a:t>2025-01-21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CC461B5-AD2D-AAAD-852E-16B41EE8FE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0A4F9EA-1F20-9414-8D5D-6251DB446D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0AFD8F-4568-4B33-A56D-24EDFA151F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93575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>
            <a:extLst>
              <a:ext uri="{FF2B5EF4-FFF2-40B4-BE49-F238E27FC236}">
                <a16:creationId xmlns:a16="http://schemas.microsoft.com/office/drawing/2014/main" id="{333E0C54-1979-2967-122F-7D01DCB8B9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926" y="1271529"/>
            <a:ext cx="11346243" cy="2829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783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E421F2-C760-FBDB-5050-542681299D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0A0801-77B8-CCBD-217E-70D77F3DF5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3EE8AA7B-5B89-9AA9-1F51-F9780217F63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66" r="20115" b="1629"/>
          <a:stretch/>
        </p:blipFill>
        <p:spPr>
          <a:xfrm>
            <a:off x="501515" y="1442171"/>
            <a:ext cx="11188969" cy="4135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586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Bredbild</PresentationFormat>
  <Paragraphs>0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Office-tema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CBDM/Anders</dc:creator>
  <cp:lastModifiedBy>CBDM/Anders</cp:lastModifiedBy>
  <cp:revision>1</cp:revision>
  <dcterms:created xsi:type="dcterms:W3CDTF">2025-01-21T16:13:34Z</dcterms:created>
  <dcterms:modified xsi:type="dcterms:W3CDTF">2025-01-21T16:19:39Z</dcterms:modified>
</cp:coreProperties>
</file>